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49472" autoAdjust="0"/>
  </p:normalViewPr>
  <p:slideViewPr>
    <p:cSldViewPr>
      <p:cViewPr varScale="1">
        <p:scale>
          <a:sx n="72" d="100"/>
          <a:sy n="72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ownloads\рамка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888" y="-1467544"/>
            <a:ext cx="16002000" cy="10001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48478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Приготовление салата из моркови с чесноком.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19675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Мастер - класс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4371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Краевое государственное бюджетное учреждение социального обслуживания «Лесозаводский социально – реабилитационный центр для несовершеннолетних «</a:t>
            </a:r>
            <a:r>
              <a:rPr lang="ru-RU" b="1" dirty="0" err="1" smtClean="0"/>
              <a:t>Жемчужинка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4797152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и провела воспитатель высшей квалификационной категории Ильина О.Г.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65973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</a:t>
            </a:r>
            <a:r>
              <a:rPr lang="ru-RU" dirty="0" smtClean="0"/>
              <a:t>. Лесозаводск 2023г.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ownloads\рамка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2636912"/>
            <a:ext cx="48245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dirty="0" smtClean="0"/>
              <a:t>формирования понятия «салат», ознакомление с правилами приготовления салата из моркови с чесноком.</a:t>
            </a:r>
          </a:p>
          <a:p>
            <a:endParaRPr lang="ru-RU" dirty="0" smtClean="0"/>
          </a:p>
          <a:p>
            <a:r>
              <a:rPr lang="ru-RU" sz="2400" b="1" dirty="0" smtClean="0"/>
              <a:t>Задачи: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dirty="0" smtClean="0"/>
              <a:t>познакомить с правилами приготовления салата;</a:t>
            </a:r>
          </a:p>
          <a:p>
            <a:pPr>
              <a:buFontTx/>
              <a:buChar char="-"/>
            </a:pPr>
            <a:r>
              <a:rPr lang="ru-RU" dirty="0" smtClean="0"/>
              <a:t>воспитывать культуру о правильной и полезной пище.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530120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Салат из моркови с чесноком – лёгкий, вкусный и полезный салат, приготовить просто.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ownloads\рамк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Ольга\Desktop\ф о\DSC06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816424" cy="2736304"/>
          </a:xfrm>
          <a:prstGeom prst="rect">
            <a:avLst/>
          </a:prstGeom>
          <a:noFill/>
        </p:spPr>
      </p:pic>
      <p:pic>
        <p:nvPicPr>
          <p:cNvPr id="1030" name="Picture 6" descr="C:\Users\Ольга\Desktop\ф о\DSC06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696411" cy="2772308"/>
          </a:xfrm>
          <a:prstGeom prst="rect">
            <a:avLst/>
          </a:prstGeom>
          <a:noFill/>
        </p:spPr>
      </p:pic>
      <p:pic>
        <p:nvPicPr>
          <p:cNvPr id="1031" name="Picture 7" descr="C:\Users\Ольга\Desktop\ф о\DSC06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864430" cy="28983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67544" y="328498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Морковку и дольки чеснока очистить.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ownloads\рамк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Ольга\Desktop\ф о\DSC06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921844" cy="2664296"/>
          </a:xfrm>
          <a:prstGeom prst="rect">
            <a:avLst/>
          </a:prstGeom>
          <a:noFill/>
        </p:spPr>
      </p:pic>
      <p:pic>
        <p:nvPicPr>
          <p:cNvPr id="2052" name="Picture 4" descr="C:\Users\Ольга\Desktop\ФОТО - ОТЧЕТ\DSC06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3611894" cy="2708920"/>
          </a:xfrm>
          <a:prstGeom prst="rect">
            <a:avLst/>
          </a:prstGeom>
          <a:noFill/>
        </p:spPr>
      </p:pic>
      <p:pic>
        <p:nvPicPr>
          <p:cNvPr id="2053" name="Picture 5" descr="C:\Users\Ольга\Desktop\ФОТО - ОТЧЕТ\DSC06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3552395" cy="26642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321297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Морковку измельчить на мелкой тёрке. Чеснок добавить с помощью пресса.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ownloads\рамк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Ольга\Desktop\ФОТО - ОТЧЕТ\DSC06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240360" cy="2430270"/>
          </a:xfrm>
          <a:prstGeom prst="rect">
            <a:avLst/>
          </a:prstGeom>
          <a:noFill/>
        </p:spPr>
      </p:pic>
      <p:pic>
        <p:nvPicPr>
          <p:cNvPr id="3076" name="Picture 4" descr="C:\Users\Ольга\Desktop\ФОТО - ОТЧЕТ\DSC06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4608512" cy="34563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78092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Салат заправить майонезом. Тщательно перемешать все ингредиенты.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9715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результате дети познакомились с технологией приготовления салата, и умением его готовить.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133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12</cp:revision>
  <dcterms:created xsi:type="dcterms:W3CDTF">2018-03-05T07:55:39Z</dcterms:created>
  <dcterms:modified xsi:type="dcterms:W3CDTF">2024-08-27T13:30:29Z</dcterms:modified>
</cp:coreProperties>
</file>